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64D33-9BD7-4358-A7D3-20310C4EE4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66103-39E9-4BA4-A8C5-41502EF11E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Improvement of alignment score after refinement. The histogram of relative improvement of alignment score (AS, Equation 2 ) for curated CDD alignments ( a ) and un-curated PFAM alignments ( b ) with or without block extension.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5D6BD-7063-44D5-81A8-BF20108D02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Improvement of alignment score after refinement. The histogram of relative improvement of alignment score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Improvement of alignment score after refinement. The histogram of relative improvement of alignment score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2024-05-11T02:34:45Z</dcterms:modified>
</cp:coreProperties>
</file>