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4032F53-3EBC-4ED5-856F-BB1B7BCDD3D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70FA5F2-3F93-4AC3-8011-0082C6D8B27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 Improvement of alignment score after refinement. The histogram of relative improvement of alignment score (AS, Equation 2 ) for curated CDD alignments ( a ) and un-curated PFAM alignments ( b ) with or without block extension.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3F526EA-997F-46A0-8EB3-F1D18150C73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l27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34, Issue 9, 1 May 2006, Pages 2598–2606, </a:t>
            </a:r>
            <a:r>
              <a:rPr lang="en-US" altLang="en-US" sz="1000">
                <a:solidFill>
                  <a:srgbClr val="333333"/>
                </a:solidFill>
                <a:hlinkClick r:id="rId3"/>
              </a:rPr>
              <a:t>https://doi.org/10.1093/nar/gkl274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Improvement of alignment score after refinement. The histogram of relative improvement of alignment score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Improvement of alignment score after refinement. The histogram of relative improvement of alignment score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2024-09-20T01:45:28Z</dcterms:modified>
</cp:coreProperties>
</file>