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C0F3A-71DF-46EF-923B-3AA4E27665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225407-ACA4-4DA5-B34C-1455A1253A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Displacement of T4 from TTR by halogenated bisphenol A congeners. Data points are mean values ± SD of one representative measurement in duplicate. If no error bar is visible, it is smaller than the marker. Relative 125I-T4-TTR binding is presented as percentage of control value. DiBBPA, dibromobisphenol A; triBBPA, tribromobisphenol A; TBBPA, tetrabromobisphenol A; TCBPA, tetrachlorobisphenol 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1F7421-5C4C-4260-9BAA-905DA1472C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T4-TTR competition binding of 2,4,4′-triBDE (BDE-28) (A) and 2,2′,3,4,4′,5′-hexaBDE (BDE-138) (B) prior to microsomal transformation with phenobarbital (PB)-induced rat microsomes (triangles) and of PBDE-metabolites (squares) after microsomal transformation with phenobarbital (PB)-induced rat microsomes. Data present mean ± SD. PB-micr., phenobarbital-induced microsomes (circles).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1F7421-5C4C-4260-9BAA-905DA1472C9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Displacement of T4 from TTR by hydroxylated polybrominated diphenyl ethers resembling thyroid hormones. Data points are mean values ± SD of one representative measurement in duplicate. If no error bar is visible, it is smaller than the marker. Relative 125I-T4-TTR binding is presented as percentage of control value. T2-HO-BDE, 4-(2,4,6-tribromophenoxy)phenol; T3-HO-BDE, 2-bromo-4-(2,4,6-tribromophenoxy)phenol; T4-HO-BDE, 2,6-dibromo-4-(2,4,6-tribromophenoxy)phenol.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1F7421-5C4C-4260-9BAA-905DA1472C9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56.1.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toxsci/56.1.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toxsci/56.1.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56, Issue 1, July 2000, Pages 95–104,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https://doi.org/10.1093/toxsci/56.1.95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Displacement of T</a:t>
            </a:r>
            <a:r>
              <a:rPr lang="en-US" altLang="en-US" b="0" baseline="-25000"/>
              <a:t>4</a:t>
            </a:r>
            <a:r>
              <a:rPr lang="en-US" altLang="en-US" b="0"/>
              <a:t> from TTR by halogenated bisphenol A congeners. Data points are mean values ± SD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56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56, Issue 1, July 2000, Pages 95–104,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https://doi.org/10.1093/toxsci/56.1.95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T</a:t>
            </a:r>
            <a:r>
              <a:rPr lang="en-US" altLang="en-US" b="0" baseline="-25000"/>
              <a:t>4</a:t>
            </a:r>
            <a:r>
              <a:rPr lang="en-US" altLang="en-US" b="0"/>
              <a:t>-TTR competition binding of 2,4,4′-triBDE (BDE-28) (A) and 2,2′,3,4,4′,5′-hexaBDE (BDE-138)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62300" y="1371600"/>
            <a:ext cx="28265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56, Issue 1, July 2000, Pages 95–104,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https://doi.org/10.1093/toxsci/56.1.95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Displacement of T</a:t>
            </a:r>
            <a:r>
              <a:rPr lang="en-US" altLang="en-US" b="0" baseline="-25000"/>
              <a:t>4</a:t>
            </a:r>
            <a:r>
              <a:rPr lang="en-US" altLang="en-US" b="0"/>
              <a:t> from TTR by hydroxylated polybrominated diphenyl ethers resembling thyroid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Displacement of T4 from TTR by halogenated bisphenol A congeners. Data points are mean values ± SD ...</vt:lpstr>
      <vt:lpstr>FIG. 2. T4-TTR competition binding of 2,4,4′-triBDE (BDE-28) (A) and 2,2′,3,4,4′,5′-hexaBDE (BDE-138) (B) ...</vt:lpstr>
      <vt:lpstr>FIG. 3. Displacement of T4 from TTR by hydroxylated polybrominated diphenyl ethers resembling thyroid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2024-04-26T18:34:46Z</dcterms:modified>
</cp:coreProperties>
</file>