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AD0A06-4D95-47C0-8BA9-F483E70C67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6D78B4-7267-4D21-823A-88769C49B5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normal thrombo-elastogram, with normal range for each variable. r: reaction time; k: clotting time; MA: maximum amplitude; EPL: estimated percent of lysis; LY30: percentage lysis 30 min after clot formation; LY60: percentage lysis 60 min after clot formation; CI: coagulation index; and PMA: platelet mapping assay.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Association for Cardio-Thoracic Surgery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D4EF7-54E7-437E-8366-9B20FB88A8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 characteristics in benign (BL) and malignant (LC)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Association for Cardio-Thoracic Surgery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D4EF7-54E7-437E-8366-9B20FB88A8A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Operations performed and histology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Association for Cardio-Thoracic Surgery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D4EF7-54E7-437E-8366-9B20FB88A8A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pre- and postoperative TEG values in benign (BL) and lung cancer (LC)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Association for Cardio-Thoracic Surgery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D4EF7-54E7-437E-8366-9B20FB88A8A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Comparing the baseline, preoperative, TEG values in both benign lung (BL) and lung cancer (LC)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Association for Cardio-Thoracic Surgery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D4EF7-54E7-437E-8366-9B20FB88A8A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trend of r time for (a) BL and (b) LC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Association for Cardio-Thoracic Surgery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D4EF7-54E7-437E-8366-9B20FB88A8A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jcts.2009.12.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ejcts.2009.12.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ejcts.2009.12.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j.ejcts.2009.12.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j.ejcts.2009.12.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16/j.ejcts.2009.12.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37, Issue 6, June 2010, Pages 1384–1390,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https://doi.org/10.1016/j.ejcts.2009.12.027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 normal thrombo-elastogram, with normal range for each variable. r: reaction time; k: clotting time; MA: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882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37, Issue 6, June 2010, Pages 1384–1390,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https://doi.org/10.1016/j.ejcts.2009.12.027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Patient characteristics in benign (BL) and malignant (LC)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21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37, Issue 6, June 2010, Pages 1384–1390,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https://doi.org/10.1016/j.ejcts.2009.12.027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Operations performed and histology results.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439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37, Issue 6, June 2010, Pages 1384–1390,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https://doi.org/10.1016/j.ejcts.2009.12.027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Results of pre- and postoperative TEG values in benign (BL) and lung cancer (LC)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268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37, Issue 6, June 2010, Pages 1384–1390,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https://doi.org/10.1016/j.ejcts.2009.12.027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Comparing the baseline, preoperative, TEG values in both benign lung (BL) and lung cancer (LC)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505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37, Issue 6, June 2010, Pages 1384–1390,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https://doi.org/10.1016/j.ejcts.2009.12.027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Illustration of the trend of r time for (a) BL and (b) LC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72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 A normal thrombo-elastogram, with normal range for each variable. r: reaction time; k: clotting time; MA: ...</vt:lpstr>
      <vt:lpstr>Table 1 Patient characteristics in benign (BL) and malignant (LC) groups.
</vt:lpstr>
      <vt:lpstr>Table 2 Operations performed and histology results.
</vt:lpstr>
      <vt:lpstr>Table 3 Results of pre- and postoperative TEG values in benign (BL) and lung cancer (LC) groups.
</vt:lpstr>
      <vt:lpstr>Fig. 2 Comparing the baseline, preoperative, TEG values in both benign lung (BL) and lung cancer (LC) groups.
</vt:lpstr>
      <vt:lpstr>Fig. 3 Illustration of the trend of r time for (a) BL and (b) LC groups.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2024-04-26T07:17:43Z</dcterms:modified>
</cp:coreProperties>
</file>