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25CB9-716E-40E1-BFC3-815D0DB03B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A33620-5EE7-4F2F-9AA6-2C212E79D0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EUHPID Health Development Model: public health intervention approaches.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Author (2006).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F9BF18-3061-4929-8752-136272784E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k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21, Issue 2, June 2006, Pages 153–159,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https://doi.org/10.1093/heapro/dak002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1: </a:t>
            </a:r>
            <a:r>
              <a:rPr lang="en-US" altLang="en-US" b="0"/>
              <a:t>EUHPID Health Development Model: public health intervention approaches.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38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1: EUHPID Health Development Model: public health intervention approaches.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2024-04-26T23:47:40Z</dcterms:modified>
</cp:coreProperties>
</file>