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8C644-F920-4B77-9A2A-3C7DBACE4C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48ECC-EA61-41B5-A314-40C2DDFBB5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82C8B-FE68-439C-A52C-EC83F57C48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2024-04-27T03:46:26Z</dcterms:modified>
</cp:coreProperties>
</file>