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B81CC-2D5F-4B96-85CB-4EDBCF879E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3233DA-F524-4847-AAE9-2CBB01F79F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Baroreflex sensitivity graph for congestive heart failure and normal dogs,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E1CF98-FE76-43FD-B265-DAA2B3E8D4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n3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11, Issue 2, February 2009, Pages 245–251,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https://doi.org/10.1093/europace/eun383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Baroreflex sensitivity graph for congestive heart failure and normal dogs, respectively.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Baroreflex sensitivity graph for congestive heart failure and normal dogs, respectively.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2024-04-26T12:44:18Z</dcterms:modified>
</cp:coreProperties>
</file>