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CC6F20-449A-4D60-B8F7-ADD7203214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11BA9F-502F-4EB2-BEB0-CB52D48CF6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Design fluency test performance.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1D1263-5A1D-4785-B8EB-D7BC2DAF94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p0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24, Issue 6, September 2009, Pages 565–574,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https://doi.org/10.1093/arclin/acp048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Design fluency test performance.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2. Design fluency test performance.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2024-04-26T07:36:06Z</dcterms:modified>
</cp:coreProperties>
</file>