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5D1AF-2B05-4605-A58B-CE4FAFE40F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122A2-6ADC-4E86-AEFA-60BA8FF9F2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DB5F2B-85C0-4772-942D-B0E0A51456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2024-04-26T02:15:21Z</dcterms:modified>
</cp:coreProperties>
</file>