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6C0991-7C4D-422B-AF2B-AA495D9F1FD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84F563-AA50-4613-BAEA-AC88CEF53B7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Global activation (IWV) of auditory cortex of each hemisphere in experiment I (low frequency range) (A) and experiment II (B). During the directional categorization task activation of the right auditory cortex was stronger than during uninformed listening (A) and stronger than during the durational categorization task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E1145A-4BC3-4059-814F-940025DD0AC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5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578–587, </a:t>
            </a:r>
            <a:r>
              <a:rPr lang="en-US" altLang="en-US" sz="1000">
                <a:solidFill>
                  <a:srgbClr val="333333"/>
                </a:solidFill>
                <a:hlinkClick r:id="rId3"/>
              </a:rPr>
              <a:t>https://doi.org/10.1093/cercor/bhh159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Global activation (IWV) of auditory cortex of each hemisphere in experiment I (low frequency range) (A)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Global activation (IWV) of auditory cortex of each hemisphere in experiment I (low frequency range) (A)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2024-04-26T18:26:05Z</dcterms:modified>
</cp:coreProperties>
</file>