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0CCA6-D9B5-4C8A-960E-02629009FC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464A2-DDCC-4ED6-8A16-F1B6D44D3E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 shot of the ‘Related Structure’ summary along with Entrez's document summary for protein NP_036676. Clicking on the ‘Related Structure’ option from the ‘Links’ pull-down menu launches the summary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FCEB3-9E15-4805-B96E-91B6C9B91C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9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D298–D300,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https://doi.org/10.1093/nar/gkl952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screen shot of the ‘Related Structure’ summary along with Entrez's document summary for protein NP_036676.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screen shot of the ‘Related Structure’ summary along with Entrez's document summary for protein NP_036676.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2024-04-26T08:49:58Z</dcterms:modified>
</cp:coreProperties>
</file>