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E172BA-E5E8-48E3-9286-BFC06A9D2FF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215FED9-3290-4C63-AB26-A831F5EFDEE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 Ecologic model relating the built environment to physical activity, diet, and body weight. BMI, body mass index. Reproduced with the permission of Lisa Powell et al., ImpacTeen Program Office, Institute for Health Research and Policy, University of Illinois at Chicago, Chicago, Illinois ( www.impacteen.org ).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Copyright © 2007 by the Johns Hopkins Bloomberg School of Public Health All rights reserved; printed in U.S.A.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74F43E-F70A-47CA-BC99-057F1EA9F0F6}"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Schematic of article abstraction from a Medline search for a review of obesity and the built environment.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Epidemiologic Reviews Copyright © 2007 by the Johns Hopkins Bloomberg School of Public Health All rights reserved; printed in U.S.A.</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874F43E-F70A-47CA-BC99-057F1EA9F0F6}"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pirev/mxm009"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pirev/mxm009"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29, Issue 1, 2007, Pages 129–143, </a:t>
            </a:r>
            <a:r>
              <a:rPr lang="en-US" altLang="en-US" sz="1000">
                <a:solidFill>
                  <a:srgbClr val="333333"/>
                </a:solidFill>
                <a:hlinkClick r:id="rId3"/>
              </a:rPr>
              <a:t>https://doi.org/10.1093/epirev/mxm009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Ecologic model relating the built environment to physical activity, diet, and body weight. BMI, body mass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8788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Epidemiol Rev</a:t>
            </a:r>
            <a:r>
              <a:rPr lang="en-US" altLang="en-US" sz="1000">
                <a:solidFill>
                  <a:srgbClr val="333333"/>
                </a:solidFill>
              </a:rPr>
              <a:t>, Volume 29, Issue 1, 2007, Pages 129–143, </a:t>
            </a:r>
            <a:r>
              <a:rPr lang="en-US" altLang="en-US" sz="1000">
                <a:solidFill>
                  <a:srgbClr val="333333"/>
                </a:solidFill>
                <a:hlinkClick r:id="rId3"/>
              </a:rPr>
              <a:t>https://doi.org/10.1093/epirev/mxm009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Schematic of article abstraction from a Medline search for a review of obesity and the built environment.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60600" y="1371600"/>
            <a:ext cx="463513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Ecologic model relating the built environment to physical activity, diet, and body weight. BMI, body mass ...</vt:lpstr>
      <vt:lpstr>FIGURE 2. Schematic of article abstraction from a Medline search for a review of obesity and the built environment.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2024-09-20T04:01:36Z</dcterms:modified>
</cp:coreProperties>
</file>