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172BA-E5E8-48E3-9286-BFC06A9D2F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15FED9-3290-4C63-AB26-A831F5EFDE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Ecologic model relating the built environment to physical activity, diet, and body weight. BMI, body mass index. Reproduced with the permission of Lisa Powell et al., ImpacTeen Program Office, Institute for Health Research and Policy, University of Illinois at Chicago, Chicago, Illinois ( www.impacteen.org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4F43E-F70A-47CA-BC99-057F1EA9F0F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article abstraction from a Medline search for a review of obesity and the built environment.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4F43E-F70A-47CA-BC99-057F1EA9F0F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m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pirev/mxm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29, Issue 1, 2007, Pages 129–143, </a:t>
            </a:r>
            <a:r>
              <a:rPr lang="en-US" altLang="en-US" sz="1000">
                <a:solidFill>
                  <a:srgbClr val="333333"/>
                </a:solidFill>
                <a:hlinkClick r:id="rId3"/>
              </a:rPr>
              <a:t>https://doi.org/10.1093/epirev/mxm009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Ecologic model relating the built environment to physical activity, diet, and body weight. BMI, body mass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78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29, Issue 1, 2007, Pages 129–143, </a:t>
            </a:r>
            <a:r>
              <a:rPr lang="en-US" altLang="en-US" sz="1000">
                <a:solidFill>
                  <a:srgbClr val="333333"/>
                </a:solidFill>
                <a:hlinkClick r:id="rId3"/>
              </a:rPr>
              <a:t>https://doi.org/10.1093/epirev/mxm009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article abstraction from a Medline search for a review of obesity and the built environment.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51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Ecologic model relating the built environment to physical activity, diet, and body weight. BMI, body mass ...</vt:lpstr>
      <vt:lpstr>FIGURE 2. Schematic of article abstraction from a Medline search for a review of obesity and the built environment.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2024-09-20T04:01:36Z</dcterms:modified>
</cp:coreProperties>
</file>