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E59014-66D4-451D-AA09-08E344421A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D755F6-E1D7-4BAE-AB42-E931A10D69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A6DA44-44F6-4E5B-97A7-8810457072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2024-04-26T22:12:41Z</dcterms:modified>
</cp:coreProperties>
</file>