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3FE9C-EFDB-4645-9732-AD740869B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0C1F8-0738-4CAF-9AC4-F9FD74D2F8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2905B-D023-4FF0-80CC-CF98E0823E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2024-04-27T02:50:23Z</dcterms:modified>
</cp:coreProperties>
</file>