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584350-B75B-4EC1-A136-1F8FC23AA6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C97A9E-ABD1-4A3C-ADFB-792015AD94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26A711-9176-4DEB-9763-1FBAD0F6E7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2024-04-26T05:07:11Z</dcterms:modified>
</cp:coreProperties>
</file>