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1639EF-93F2-4E41-BF8A-3DF4724A43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3274A8-84CC-454B-B965-76E6CD95CF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sagittal T1-weighted image (A) shows the fusion of cortical structures in the midline (arrow). An axial T2-weighted image (B) also shows the fused frontal cortices (arrow). An axial T2-weighted image (C) at the level of the mesencephalon reveals the abnormal orientation of the hippocampi (arrow). A coronal FLAIR image (D) shows the vertically positioned hippocampi (thin arrow) and also the cortical fusion with no corpus callosum (thick arrow).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987DE0-DCDF-4083-8D75-59C6447975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Copy (A) and immediate recall (B) of the Rey-Osterrieth Complex Figure of an adult case with MIHV.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987DE0-DCDF-4083-8D75-59C6447975E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w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rclin/acw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31, Issue 5, August 2016, Pages 472–479,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https://doi.org/10.1093/arclin/acw026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A sagittal T1-weighted image (A) shows the fusion of cortical structures in the midline (arrow). An axial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577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31, Issue 5, August 2016, Pages 472–479,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https://doi.org/10.1093/arclin/acw026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Copy (A) and immediate recall (B) of the Rey-Osterrieth Complex Figure of an adult case with MIHV.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021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 1. A sagittal T1-weighted image (A) shows the fusion of cortical structures in the midline (arrow). An axial ...</vt:lpstr>
      <vt:lpstr>Fig. 2. Copy (A) and immediate recall (B) of the Rey-Osterrieth Complex Figure of an adult case with MIHV.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2024-04-26T08:49:47Z</dcterms:modified>
</cp:coreProperties>
</file>