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FD2AAA-FA79-42E1-ADA0-9C23168B5C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9E694C-1758-42F6-903F-5D30B46A3B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Behavioral results. The bar chart on the left indicates response sensitivity as measured by d′ for each of the emotions in the different delay conditions. The bar chart on the right indicates the mean reaction time for each experimental condition. Error bars represent the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3FF74B-11AA-4809-8B70-C5E3F8CAFD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1748–1760, </a:t>
            </a:r>
            <a:r>
              <a:rPr lang="en-US" altLang="en-US" sz="1000">
                <a:solidFill>
                  <a:srgbClr val="333333"/>
                </a:solidFill>
                <a:hlinkClick r:id="rId3"/>
              </a:rPr>
              <a:t>https://doi.org/10.1093/cercor/bhr250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results. The bar chart on the left indicates response sensitivity as measured by d′ for each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Behavioral results. The bar chart on the left indicates response sensitivity as measured by d′ for each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2024-04-26T23:56:03Z</dcterms:modified>
</cp:coreProperties>
</file>