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5DA3B-363E-4849-BAAB-F8D27A95C2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38136-B41D-42A6-A072-4947E3EDAF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A378A-087E-4017-A4CA-0C253B0085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2024-04-26T07:03:39Z</dcterms:modified>
</cp:coreProperties>
</file>