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tags" Target="tags/tag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30E4CD-1548-43FA-84CD-95D4728D443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428F86-03DE-47D2-BA9F-95F74B2309A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Study 1 Results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2010 by Journal of Consumer Research,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C07C96-CC57-4E99-BA85-0A1BD749DED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Study 2 Results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2010 by Journal of Consumer Research,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C07C96-CC57-4E99-BA85-0A1BD749DED9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Study 3 Results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2010 by Journal of Consumer Research,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C07C96-CC57-4E99-BA85-0A1BD749DED9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Study 4A Results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2010 by Journal of Consumer Research,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C07C96-CC57-4E99-BA85-0A1BD749DED9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Study 4B Results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2010 by Journal of Consumer Research,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C07C96-CC57-4E99-BA85-0A1BD749DED9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65219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86/65219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86/65219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86/65219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jpe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86/652193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Consum Res</a:t>
            </a:r>
            <a:r>
              <a:rPr lang="en-US" altLang="en-US" sz="1000">
                <a:solidFill>
                  <a:srgbClr val="333333"/>
                </a:solidFill>
              </a:rPr>
              <a:t>, Volume 37, Issue 2, August 2010, Pages 304–314,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https://doi.org/10.1086/652193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Study 1 Results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76500" y="1371600"/>
            <a:ext cx="418528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Consum Res</a:t>
            </a:r>
            <a:r>
              <a:rPr lang="en-US" altLang="en-US" sz="1000">
                <a:solidFill>
                  <a:srgbClr val="333333"/>
                </a:solidFill>
              </a:rPr>
              <a:t>, Volume 37, Issue 2, August 2010, Pages 304–314,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https://doi.org/10.1086/652193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Study 2 Results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13000" y="1371600"/>
            <a:ext cx="431158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Consum Res</a:t>
            </a:r>
            <a:r>
              <a:rPr lang="en-US" altLang="en-US" sz="1000">
                <a:solidFill>
                  <a:srgbClr val="333333"/>
                </a:solidFill>
              </a:rPr>
              <a:t>, Volume 37, Issue 2, August 2010, Pages 304–314,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https://doi.org/10.1086/652193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Study 3 Results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298700" y="1371600"/>
            <a:ext cx="454609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Consum Res</a:t>
            </a:r>
            <a:r>
              <a:rPr lang="en-US" altLang="en-US" sz="1000">
                <a:solidFill>
                  <a:srgbClr val="333333"/>
                </a:solidFill>
              </a:rPr>
              <a:t>, Volume 37, Issue 2, August 2010, Pages 304–314,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https://doi.org/10.1086/652193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Study 4A Results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425700" y="1371600"/>
            <a:ext cx="430415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Consum Res</a:t>
            </a:r>
            <a:r>
              <a:rPr lang="en-US" altLang="en-US" sz="1000">
                <a:solidFill>
                  <a:srgbClr val="333333"/>
                </a:solidFill>
              </a:rPr>
              <a:t>, Volume 37, Issue 2, August 2010, Pages 304–314,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https://doi.org/10.1086/652193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Study 4B Results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79600" y="1371600"/>
            <a:ext cx="539600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15</Paragraphs>
  <Slides>5</Slides>
  <Notes>5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6">
      <vt:lpstr>13_Office Theme</vt:lpstr>
      <vt:lpstr>Figure 1 Study 1 Results
</vt:lpstr>
      <vt:lpstr>Figure 2 Study 2 Results
</vt:lpstr>
      <vt:lpstr>Figure 3 Study 3 Results
</vt:lpstr>
      <vt:lpstr>Figure 4 Study 4A Results
</vt:lpstr>
      <vt:lpstr>Figure 5 Study 4B Results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2024-04-27T03:25:40Z</dcterms:modified>
</cp:coreProperties>
</file>