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F02344-0617-4062-BC69-ECF1B4AA1F4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125C8D-C421-4B33-8EA4-DB653D8D064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The correlation between perceptual activity and presaccadic activity. (A) Example of figure-ground responses aligned on stimulus onset (left panel) and saccade onset (right panel). (B) Correlation functions between the initial strength of figure-ground segregation (i.e., a window of 85–135 ms as illustrated by the gray bar in left panel in A) and the strength of presaccadic figure-ground enhancement (i.e., 100-ms period before saccade onset as illustrated by the gray bar in the right panel in A). Dots represent the average data from individual recording sites. Lines are linear regression lines (Pearson).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CEEC44-8166-44A4-A7C9-C966F80F995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5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6, June 2007, Pages 1468–1475, </a:t>
            </a:r>
            <a:r>
              <a:rPr lang="en-US" altLang="en-US" sz="1000">
                <a:solidFill>
                  <a:srgbClr val="333333"/>
                </a:solidFill>
                <a:hlinkClick r:id="rId3"/>
              </a:rPr>
              <a:t>https://doi.org/10.1093/cercor/bhl058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The correlation between perceptual activity and presaccadic activity. (A) Example of figure-ground responses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The correlation between perceptual activity and presaccadic activity. (A) Example of figure-ground responses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2024-09-19T09:57:34Z</dcterms:modified>
</cp:coreProperties>
</file>