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37185-B3D3-4344-80C0-3F64048097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0B8835-B773-4DD6-BA52-323162A330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Segregation of p.Ser331Phe and p.Ala352Val missense mutations in SPTLC1 (A and B) and segregation and cDNA analysis of the p.Arg565Gln missense mutation in NTRK1 (C and D). Segregation analysis of the p.Ser331Phe missense mutation in SPTLC1 reveals that this mutation occurred de novo (A). Panel B shows the sequence trace file of the p.Ala352Val missense mutation found in SPTLC1 in an isolated Patient CMT-186.05. Segregation of the p.Arg565Gln mutation in NTRK1 is shown in panel C. Two CIPA patients in family CMT-841 (CMT-841.01 and CMT-841.02) had a homozygous Arg565Gln mutation in NTRK1. The healthy siblings of these patients had either the wild-type allele (CMT-841.03 and CMT-841.07) or carried the Arg565Gln mutation in the heterozygous state (CMT-841.04, CMT-841.05 and CMT-841.06). The parents of the patients were first cousins. The mutated nucleotide (c.1697G &gt; A) was the last nucleotide of exon 14, which could affect proper splicing of this exon. cDNA analysis of CMT-841.01 showed the absence of the expected band (528 bp), which was present in the control and confirmed by direct DNA sequencing (D). We could not determine the sequence of the three lower bands present in the patient. square = male, circle = female, black filled symbol = affected, empty symbol = unaffected.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Published by Oxford University Press on behalf of Brain.This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F1FAA-9FB2-4935-ADE5-AD8E8E5FA4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10, October 2009, Pages 2699–2711, </a:t>
            </a:r>
            <a:r>
              <a:rPr lang="en-US" altLang="en-US" sz="1000">
                <a:solidFill>
                  <a:srgbClr val="333333"/>
                </a:solidFill>
                <a:hlinkClick r:id="rId3"/>
              </a:rPr>
              <a:t>https://doi.org/10.1093/brain/awp198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Segregation of p.Ser331Phe and p.Ala352Val missense mutations in SPTLC1 (A and B) and segregation and cDNA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Segregation of p.Ser331Phe and p.Ala352Val missense mutations in SPTLC1 (A and B) and segregation and cDNA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2024-04-27T01:35:09Z</dcterms:modified>
</cp:coreProperties>
</file>