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BAE673-1ABD-4196-B7EF-518CA69A9C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BFAE8A-D789-4ADC-8BB2-3823A446CF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Connectivity Similarity relationships with behavior. Connectivity Similarity was comparably associated with accuracy for the (a) left IFG–EC and (b) left MFG–EC pairs. Note that the Connectivity Similarity metric is a difference score, thus smaller values are indicative of greater similarity.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0603EE-6DEC-4D9F-81FA-0A0B133365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2014, Pages 593–599,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Connectivity Similarity relationships with behavior. Connectivity Similarity was comparably associated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Connectivity Similarity relationships with behavior. Connectivity Similarity was comparably associated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2024-04-27T02:32:08Z</dcterms:modified>
</cp:coreProperties>
</file>