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C2BA49-50E3-4F5E-96B6-AF2DED580E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74FFA-BCB8-4E8D-8240-9E0075AF1E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4B7AF4-8BF1-4639-9AA3-0DB904C907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2024-04-26T02:37:56Z</dcterms:modified>
</cp:coreProperties>
</file>