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8AB16-D173-41E8-B319-72A1A579E1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0998C-C3CB-40F5-816F-108C460479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839AA1-76AD-497C-A829-2C7CB99B55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2024-04-26T07:26:49Z</dcterms:modified>
</cp:coreProperties>
</file>