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6EDCE-4169-4CD0-93B8-D7044C2FD8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B0FD1-0E58-4AF1-A8C1-7A32F73F16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Radial‐velocity curves of the emission lines in AC Cnc using Gaussian widths of 200 km s−1 and a separation of 1200 km s−1 (left), and of V363 Aur using Gaussian widths of 300 km s−1 and a separation of 1200 km s−1 (right). We omitted the points around primary eclipse (open circles) during the fitting procedure as these measurements are affected by the rotational disturbance. The horizontal dashed lines represent the γ velocities given by the sinusoidal fits.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93864-1D70-4437-8407-3A2F1B786B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Radial‐velocity curves of the emission lines in AC Cnc using Gaussian widths of 200 km s</a:t>
            </a:r>
            <a:r>
              <a:rPr lang="en-US" altLang="en-US" b="0" baseline="30000"/>
              <a:t>−1</a:t>
            </a:r>
            <a:r>
              <a:rPr lang="en-US" altLang="en-US" b="0"/>
              <a:t>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5 Radial‐velocity curves of the emission lines in AC Cnc using Gaussian widths of 200 km s−1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2024-04-27T03:31:15Z</dcterms:modified>
</cp:coreProperties>
</file>