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AEFCB-5852-4549-BCF1-CE83F88D9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6777F5-FDEE-4F71-B0F7-43E00C8B2F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Total duration of the test administrations (inclusive of instructions and pauses between problem items) in the (A) Mainz and (B) Vienna samples. The upper panels provide a histogram of the total test durations and the respective percentile ranks (PR). The lower panels illustrate the distributions and medians for the individual age groups with darker gray value indicating higher number of subjects. In this respect, black and white reflect proportions of 20% and 0% of a given age group, whereas gray values represent the linear transition between both.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88741-9103-4AEC-9DB6-B3D60CB806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v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31, Issue 2, March 2016, Pages 148–164, </a:t>
            </a:r>
            <a:r>
              <a:rPr lang="en-US" altLang="en-US" sz="1000">
                <a:solidFill>
                  <a:srgbClr val="333333"/>
                </a:solidFill>
                <a:hlinkClick r:id="rId3"/>
              </a:rPr>
              <a:t>https://doi.org/10.1093/arclin/acv088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Total duration of the test administrations (inclusive of instructions and pauses between problem items)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Total duration of the test administrations (inclusive of instructions and pauses between problem items)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2024-04-26T08:30:50Z</dcterms:modified>
</cp:coreProperties>
</file>