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0052A-9455-4FAC-859E-ECD841E1EA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9D8C8-0426-4719-83A3-289F487B6E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8BCBF-2C10-4380-9FFB-E58D0529E3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2024-05-08T02:09:42Z</dcterms:modified>
</cp:coreProperties>
</file>