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4E928A-0A22-4650-B801-D8D0719294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3D8C5E-3953-4121-AFE4-8E53311E56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91F77A-4F9B-469E-B142-3AF1C81D29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2024-09-20T02:16:53Z</dcterms:modified>
</cp:coreProperties>
</file>