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4A622B4-D777-408F-A121-7C7F6F61148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6C6CDB-5455-4F89-8A27-501CF0FA817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6CA529E-4A87-41D4-B995-FF5090C3EB2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2024-09-19T00:08:14Z</dcterms:modified>
</cp:coreProperties>
</file>