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29E89-0C2D-4D91-800D-EAEDC9FD63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91CED-AAAC-4853-AFF8-C750C16557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Stochastic mapping inference of gain events. The size of the bar below each character indicates the sum of expected gain events over all branches. Each character in the phyletic pattern is color coded according to the probability of a gain event in this character and within the branch leading to this species (presentation is also available for loss events). (Insert) Tree with branch lengths proportional to the total number of gain and loss events.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FBB02-9FC0-4F45-A24B-FE18157571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5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22, November 2010, Pages 2914–2915, </a:t>
            </a:r>
            <a:r>
              <a:rPr lang="en-US" altLang="en-US" sz="1000">
                <a:solidFill>
                  <a:srgbClr val="333333"/>
                </a:solidFill>
                <a:hlinkClick r:id="rId3"/>
              </a:rPr>
              <a:t>https://doi.org/10.1093/bioinformatics/btq549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Stochastic mapping inference of gain events. The size of the bar below each character indicates the sum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61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Stochastic mapping inference of gain events. The size of the bar below each character indicates the sum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2024-04-26T11:21:55Z</dcterms:modified>
</cp:coreProperties>
</file>