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454122-4594-45C9-A3FD-83CCF25ECDF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87E5C3-A34B-4133-8611-FC81C910AFA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Longitudinal scores on the proband on the Record of Independent Living—part A (ROIL), Neuropsychiatric Inventory (NPI), and modified Unified Parkinson's Disease Rating Scale (UPDRS). Note the relatively linear change over Evaluations 1–4 on the ROIL and floor effect over Evaluations 5 and 6, high degree of neuropsychiatric morbidity over Evaluations 1–4 with subsequent improvement over Evaluations 5 and 6, and relatively linear increase in the degree of parkinsonism on the UPDRS.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(2006). Published by Oxford University Press on behalf of the Guarantors of Brain.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EBF0D7-93C3-4FE1-936D-C114E5A3949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l26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129, Issue 11, November 2006, Pages 3103–3114,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https://doi.org/10.1093/brain/awl268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Longitudinal scores on the proband on the Record of Independent Living—part A (ROIL), Neuropsychiatric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 Longitudinal scores on the proband on the Record of Independent Living—part A (ROIL), Neuropsychiatric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2024-04-26T20:06:23Z</dcterms:modified>
</cp:coreProperties>
</file>