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9C4634-A16B-4BF7-8242-7E83B96AF0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B36A90-985C-405F-8677-AA7B16319F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3B1864-3D49-444C-A3A4-3AE287EE52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2024-04-26T02:48:07Z</dcterms:modified>
</cp:coreProperties>
</file>