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F771B6-0A73-46E6-96ED-E957530720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D8658D-DB0D-4ACA-99D1-A5E704F37C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Events contributing to restenosis after percutaneous coronary interventions.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689E0B-F4FA-4F9B-AE54-FFC052B24A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r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91, Issue 1, 1 July 2011, Pages 16–26,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Events contributing to restenosis after percutaneous coronary interventions.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Events contributing to restenosis after percutaneous coronary interventions.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2024-04-26T07:12:08Z</dcterms:modified>
</cp:coreProperties>
</file>