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9F11B8-2624-4BBB-9C4E-4D71BD9D72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91034-D668-47AF-956B-84D151231E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EAFD63-7083-4C39-A19D-A78260B718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2024-04-26T09:14:32Z</dcterms:modified>
</cp:coreProperties>
</file>