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F25C5-78D7-4C7E-A858-91CA15E10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93E33-498B-4648-AE41-1A584A2121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Phylogenetic placement of Ceratina calcarata. Divergence dates taken from Kapheim et al. (2015) and Rehan and Schwarz (2015). Ceratina and Apis diverged approximately 105 Ma. Tree topology was confirmed by an analysis of orthologous 4-fold degenerate sites (supplementary material,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283D2-9FFB-4F3B-ADB3-E3F4A38F94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Gene family overlap among four bee lineages. The 11 species were sorted into 4 groups based on taxonomic classification: (1) Ceratina calcarata (subfamily Xylocopinae) versus (2) subfamily Apinae (Apis florae, Apis mellifera, Bombus impatiens, Bombus terrestris, Eufriesea mexicana, Habropoda laboriosa, and Melipona quadrifasciata) versus (3) family Halictidae (Lasioglossum albipes and Dufourea novaeangliae) versus (4) family Megachilidae (Megachile rotundata). Numbers indicate the gene families in each comparison. A total of 5,307 gene families are shared among all 11 bee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283D2-9FFB-4F3B-ADB3-E3F4A38F94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methylation in Ceratina calcarata. (a) Unrooted neighbor-joining cladogram showing relationships among the DNA methyltransferase proteins DNMT1 (D1), DNMT2 (D2), and DNMT3 (D3) from C. calcarata and 10 other bee species, demonstrating the presence of a fully functional DNA methylation toolkit in C. calcarata. Polytomies are plotted for nodes with less than 75% support among 1,000 bootstrap replicates. (b) Spatial profiles of mean DNA methylation levels in genes with significant methylation from C. calcarata and the honey bee Apis mellifera. Exons are divided into 150 proportional bins and introns are divided into 200 proportional bins. DNA methylation is preferentially targeted to exons 1–3, and levels decay toward the 3′ end of genes in each species (Wilcoxon rank-sum tests between exons 1–3 and 4–n, P &lt; 0.0001). (c) Percent of CG dinucleotides, exons, and introns targeted by DNA methylation in 5,698 shared orthologs suggests more widespread targeting of DNA methylation in C. calcarata versus A. mellifera, whereas (d) mean methylation levels suggest that C. calcarata exhibits lower levels of DNA methylation, where targeted, compared with A. mellifera.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283D2-9FFB-4F3B-ADB3-E3F4A38F94D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w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w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5, May 2016, Pages 1401–1410, </a:t>
            </a:r>
            <a:r>
              <a:rPr lang="en-US" altLang="en-US" sz="1000">
                <a:solidFill>
                  <a:srgbClr val="333333"/>
                </a:solidFill>
                <a:hlinkClick r:id="rId3"/>
              </a:rPr>
              <a:t>https://doi.org/10.1093/gbe/evw079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Phylogenetic placement of Ceratina calcarata. Divergence dates taken from Kapheim et al. (2015) and Rehan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75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5, May 2016, Pages 1401–1410, </a:t>
            </a:r>
            <a:r>
              <a:rPr lang="en-US" altLang="en-US" sz="1000">
                <a:solidFill>
                  <a:srgbClr val="333333"/>
                </a:solidFill>
                <a:hlinkClick r:id="rId3"/>
              </a:rPr>
              <a:t>https://doi.org/10.1093/gbe/evw079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Gene family overlap among four bee lineages. The 11 species were sorted into 4 groups based on taxonomic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8357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5, May 2016, Pages 1401–1410, </a:t>
            </a:r>
            <a:r>
              <a:rPr lang="en-US" altLang="en-US" sz="1000">
                <a:solidFill>
                  <a:srgbClr val="333333"/>
                </a:solidFill>
                <a:hlinkClick r:id="rId3"/>
              </a:rPr>
              <a:t>https://doi.org/10.1093/gbe/evw079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methylation in Ceratina calcarata. (a) Unrooted neighbor-joining cladogram showing relationships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Phylogenetic placement of Ceratina calcarata. Divergence dates taken from Kapheim et al. (2015) and Rehan and ...</vt:lpstr>
      <vt:lpstr>Fig. 2.— Gene family overlap among four bee lineages. The 11 species were sorted into 4 groups based on taxonomic ...</vt:lpstr>
      <vt:lpstr>Fig. 3.— DNA methylation in Ceratina calcarata. (a) Unrooted neighbor-joining cladogram showing relationships among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2024-04-26T21:10:03Z</dcterms:modified>
</cp:coreProperties>
</file>