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45538A-C251-44A7-BF04-E0F72F0A02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A0493-D4E2-4717-AA7F-AD73ED0ED7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Photomicrographs, from rapid Golgi preparations of a newborn infant motor cortex, showing the composition and 3-dimensional organization of its intracerebral extrinsic (A) and intrinsic (B) microvascular compartments. (A) Equidistance of the pial perforators, including 2 entering arterioles (A) and an exiting venule (V) and the intrinsic microvascular capillary plexus (IMVS) established between them. The perforating vessels intervascular distance ranges between 400 and 600 μm and remains unchanged through both the developing and the adult cerebral cortex. (B) Higher magnification of the cortex IMVS formed between contiguous perforators showing the 3-dimensional organization of its capillaries and the relatively small intercapillary spaces between them, where neurons reside. There is a large stellate basket cell (BC) in one of them and some pericellular baskets formed around the unstained bodies of pyramidal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0C571B-3423-459D-9BFE-6CA7044BB5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23ac6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70, Issue 12, December 2011, Pages 1060–1069, </a:t>
            </a:r>
            <a:r>
              <a:rPr lang="en-US" altLang="en-US" sz="1000">
                <a:solidFill>
                  <a:srgbClr val="333333"/>
                </a:solidFill>
                <a:hlinkClick r:id="rId3"/>
              </a:rPr>
              <a:t>https://doi.org/10.1097/NEN.0b013e31823ac627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Photomicrographs, from rapid Golgi preparations of a newborn infant motor cortex, showing the composition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Photomicrographs, from rapid Golgi preparations of a newborn infant motor cortex, showing the composition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2024-04-26T03:58:41Z</dcterms:modified>
</cp:coreProperties>
</file>