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41C418-848D-492A-8041-06FBF32DBE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6F2E90-6F94-42B4-8AF0-89680BB61C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Wernicke ( 1881 ) Lehrbuch der Gehirnkrankheiten fur Aerzte und Studirende. Vol 2 Kassel Theodor Fischer 229–242.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The Author 2007. Published by Oxford University Press on behalf of the Medical Council on Alcohol.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E8AEBE-2D82-498F-A69C-45B11EC8F2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m1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43, Issue 2, March 2008, Pages 174–179,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https://doi.org/10.1093/alcalc/agm144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Wernicke ( 1881 ) Lehrbuch der Gehirnkrankheiten fur Aerzte und Studirende. Vol 2 Kassel Theodor Fischer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9160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Wernicke ( 1881 ) Lehrbuch der Gehirnkrankheiten fur Aerzte und Studirende. Vol 2 Kassel Theodor Fischer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2024-04-27T03:58:44Z</dcterms:modified>
</cp:coreProperties>
</file>