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47896-497C-4536-B29B-9D8104D1D7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703F30-0288-471A-888C-2136367543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Statistics of SCOP classification of SG targets. ( A ) Numbers of SG-families and SG-superfamilies by fraction of SG domains in them. ( B ) Division of SG-families in ‘true’ and ‘singleton’ families, their SG target contents and their distribution in ‘true’ and ‘singleton’ superfamilies. Note that different parts of the same SG target can be classified into different families and that a ‘true’ superfamily can contain both ‘true’ and ‘singleton’ families.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1908C-3C5F-4470-A6F0-EC510520A4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D419–D425, </a:t>
            </a:r>
            <a:r>
              <a:rPr lang="en-US" altLang="en-US" sz="1000">
                <a:solidFill>
                  <a:srgbClr val="333333"/>
                </a:solidFill>
                <a:hlinkClick r:id="rId3"/>
              </a:rPr>
              <a:t>https://doi.org/10.1093/nar/gkm993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SCOP classification of SG targets. ( A ) Numbers of SG-families and SG-superfamilies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SCOP classification of SG targets. ( A ) Numbers of SG-families and SG-superfamilies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2024-04-26T21:46:28Z</dcterms:modified>
</cp:coreProperties>
</file>