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CDF358-B6C9-4B99-A284-1C767F720E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B450AF-C31A-490A-BBA8-47C6B71737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155E67-AA56-4720-9BDE-BD216EE394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2024-09-20T10:53:14Z</dcterms:modified>
</cp:coreProperties>
</file>