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207F52-89FF-4B3A-826C-40A44D5FD6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338F52-9076-4EF0-AC01-C9F2ED7DA6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D32C64-B069-4218-8A1E-A2477BE995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2024-05-04T17:37:24Z</dcterms:modified>
</cp:coreProperties>
</file>