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03C92D-3781-44DA-93A5-051538D9EC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338AF7-8E66-46A7-8599-D313E5E579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3DB81-69FA-4002-ACAB-9B9FBB1346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2024-04-26T12:03:36Z</dcterms:modified>
</cp:coreProperties>
</file>