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46F5BD-7D35-4C12-9DB7-072AFFA356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75B88-B4DE-4A58-88D2-8B8A8E945D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24103-B97E-43BA-AF47-00B73F0A12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2024-04-26T06:00:44Z</dcterms:modified>
</cp:coreProperties>
</file>