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67E3C-B74A-4B5A-8065-6A8416444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A79FB-3FC0-4497-9089-6843B6B411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 probability between each pair of ROIs (analysis 2). Each panel represents a seed ROI and its connectivity to the other 5 (target) ROIs. Left panel shows left hemisphere, right panel shows right hemisphere (F = FFA, O = OFA, S = STS, P = PCC, A = AMG, C = CAL). Connectivity probability is indicated as a proportion of the sum of all pairwise connections in both hemispheres, permitting for a comparison of the pairwise connections both across ROIs and across hemispheres. The error bar indicates the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427DD-979D-4AF8-8875-934B2ACDC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1564–1576,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Connectivity probability between each pair of ROIs (analysis 2). Each panel represents a seed ROI and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Connectivity probability between each pair of ROIs (analysis 2). Each panel represents a seed ROI and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2024-04-26T19:09:51Z</dcterms:modified>
</cp:coreProperties>
</file>