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55F05-2181-4AFB-9F05-600635E49F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99DE3D-61E0-4FE2-90A6-0CFA221146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7. Topographic representation of characteristic frequency (CF) in primary auditory cortex of trained cat 01-19 (A) and the area of 0.5 kHz isofrequency bands within this frequency representation (B). Conventions as in Figure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D5564-568C-4D8E-8212-CA4FFC1980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2004, Pages 952–965,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7. Topographic representation of characteristic frequency (CF) in primary auditory cortex of trained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7. Topographic representation of characteristic frequency (CF) in primary auditory cortex of trained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2024-04-26T11:19:01Z</dcterms:modified>
</cp:coreProperties>
</file>