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F03D0E8-4620-4C8B-AD8E-88999815D68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091A04-72A5-4263-83A2-09804993634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Kaplan–Meier plot showing probability of colectomy-free survival in relation to time after rescue therapy with cyclosporine or infliximab.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2011 European Crohn's and Colitis Organisation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50C4E47-7A95-4ED1-85C3-03ED6470334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16/j.crohns.2011.11.021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J Crohns Colitis</a:t>
            </a:r>
            <a:r>
              <a:rPr lang="en-US" altLang="en-US" sz="1000">
                <a:solidFill>
                  <a:srgbClr val="333333"/>
                </a:solidFill>
              </a:rPr>
              <a:t>, Volume 6, Issue 6, July 2012, Pages 681–686,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https://doi.org/10.1016/j.crohns.2011.11.021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Kaplan–Meier plot showing probability of colectomy-free survival in relation to time after rescue therapy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4421378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1 Kaplan–Meier plot showing probability of colectomy-free survival in relation to time after rescue therapy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2024-04-26T09:04:53Z</dcterms:modified>
</cp:coreProperties>
</file>