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Lst>
  <p:sldSz cx="9144000" cy="6858000" type="screen4x3"/>
  <p:notesSz cx="6858000" cy="9144000"/>
  <p:custDataLst>
    <p:tags r:id="rId15"/>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tags" Target="tags/tag1.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C27AF2-AD3C-4EC0-8E21-CE2DDF7AD08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DC2577B-7464-4C00-949E-F1841085EC5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An example of the magnitude comparisons between the reference data (MJD = 53581.11808) and three repeated observations. These data are for the cluster NGC 104 (47 Tuc). Magnitudes on the x-axis are instrumental ones before the standardization. Solid curves indicate the size of the error in each magnitude range. See the text for details of the analysis.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The Authors. Journal compilation © 2006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0A10EC5-A603-49A9-9FAF-E147E9F1C599}"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The PLR for the globular cluster sample (filled circles) and the LMC candidates (crosses).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The Authors. Journal compilation © 2006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0A10EC5-A603-49A9-9FAF-E147E9F1C599}"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A colour–colour diagram for variables with P &gt; 20 d: filled circles for globular cluster stars, crosses for the LMC stars from Alcock et al. (1998) and triangles for galactic field stars (Lloyd Evans 1985). The colours of the globular cluster stars and the LMC stars were corrected for the reddenings, while those of the galactic field stars were not (see the text).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The Authors. Journal compilation © 2006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0A10EC5-A603-49A9-9FAF-E147E9F1C599}" type="slidenum">
              <a:rPr lang="en-US" altLang="en-US" sz="1200"/>
              <a:t>11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Light curves in Ks. Right-hand side: plotted against MJDs. Left-hand side: plotted against phases folded by the period indicated at the top of the right-hand panel.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The Authors. Journal compilation © 2006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0A10EC5-A603-49A9-9FAF-E147E9F1C59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Light curves in Ks. Right-hand side: plotted against MJDs. Left-hand side: plotted against phases folded by the period indicated at the top of the right-hand panel.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The Authors. Journal compilation © 2006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0A10EC5-A603-49A9-9FAF-E147E9F1C59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Light curves in Ks. Right-hand side: plotted against MJDs. Left-hand side: plotted against phases folded by the period indicated at the top of the right-hand panel.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The Authors. Journal compilation © 2006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0A10EC5-A603-49A9-9FAF-E147E9F1C59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Light curves in Ks. Right-hand side: plotted against MJDs. Left-hand side: plotted against phases folded by the period indicated at the top of the right-hand panel.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The Authors. Journal compilation © 2006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0A10EC5-A603-49A9-9FAF-E147E9F1C59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PLR in JHKs filters for T2Cs (filled circles). Linear regressions (to filled circles) are shown as solid lines. The data for RR Lyr variables in NGC 6341 are also plotted as plus symbols taken from Del Principe et al. (2005). The triangle at log P= 0.026 is the data for NGC 6341 V7. See the discussion in Section 3.2 for RR Lyr variables and NGC 6341 V7.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The Authors. Journal compilation © 2006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0A10EC5-A603-49A9-9FAF-E147E9F1C599}"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relation between the metallicity and the deviation from the PLR in Ks.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The Authors. Journal compilation © 2006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0A10EC5-A603-49A9-9FAF-E147E9F1C599}"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Comparison of the slope and the zero-point of the PLR of T2Cs (this work) and those of RR Lyr variables in references. L90 shows the result of Longmore et al. (1990), B03 Butler (2003), S04 Storm (2004) and DP05 Del Principe et al. (2005).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The Authors. Journal compilation © 2006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0A10EC5-A603-49A9-9FAF-E147E9F1C599}"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The relation between the adopted bolometric correction (αλ) and the slope of the PLR (μλ). The solid line indicates the relation according to equation (10) in case of the constant mass, and the broken one is the one shifted by 0.08 considering the mass dependency mentioned in the text. Filled circles show the observational results.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The Authors. Journal compilation © 2006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0A10EC5-A603-49A9-9FAF-E147E9F1C599}"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365-2966.2006.10620.x"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111/j.1365-2966.2006.10620.x"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111/j.1365-2966.2006.10620.x"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365-2966.2006.10620.x"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365-2966.2006.10620.x"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365-2966.2006.10620.x"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365-2966.2006.10620.x"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111/j.1365-2966.2006.10620.x"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111/j.1365-2966.2006.10620.x"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111/j.1365-2966.2006.10620.x"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111/j.1365-2966.2006.10620.x"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370, Issue 4, August 2006, Pages 1979–1990, </a:t>
            </a:r>
            <a:r>
              <a:rPr lang="en-US" altLang="en-US" sz="1000">
                <a:solidFill>
                  <a:srgbClr val="333333"/>
                </a:solidFill>
                <a:hlinkClick r:id="rId3"/>
              </a:rPr>
              <a:t>https://doi.org/10.1111/j.1365-2966.2006.10620.x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An example of the magnitude comparisons between the reference data (MJD = 53581.11808) and three repeated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30500" y="1371600"/>
            <a:ext cx="3690149"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370, Issue 4, August 2006, Pages 1979–1990, </a:t>
            </a:r>
            <a:r>
              <a:rPr lang="en-US" altLang="en-US" sz="1000">
                <a:solidFill>
                  <a:srgbClr val="333333"/>
                </a:solidFill>
                <a:hlinkClick r:id="rId3"/>
              </a:rPr>
              <a:t>https://doi.org/10.1111/j.1365-2966.2006.10620.x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The PLR for the globular cluster sample (filled circles) and the LMC candidates (crosses).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74900" y="1371600"/>
            <a:ext cx="4404842"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370, Issue 4, August 2006, Pages 1979–1990, </a:t>
            </a:r>
            <a:r>
              <a:rPr lang="en-US" altLang="en-US" sz="1000">
                <a:solidFill>
                  <a:srgbClr val="333333"/>
                </a:solidFill>
                <a:hlinkClick r:id="rId3"/>
              </a:rPr>
              <a:t>https://doi.org/10.1111/j.1365-2966.2006.10620.x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A colour–colour diagram for variables with P &gt; 20 d: filled circles for globular cluster stars, crosses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62017"/>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370, Issue 4, August 2006, Pages 1979–1990, </a:t>
            </a:r>
            <a:r>
              <a:rPr lang="en-US" altLang="en-US" sz="1000">
                <a:solidFill>
                  <a:srgbClr val="333333"/>
                </a:solidFill>
                <a:hlinkClick r:id="rId3"/>
              </a:rPr>
              <a:t>https://doi.org/10.1111/j.1365-2966.2006.10620.x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Light curves in K</a:t>
            </a:r>
            <a:r>
              <a:rPr lang="en-US" altLang="en-US" b="0" baseline="-25000"/>
              <a:t>s</a:t>
            </a:r>
            <a:r>
              <a:rPr lang="en-US" altLang="en-US" b="0"/>
              <a:t>. Right-hand side: plotted against MJDs. Left-hand side: plotted against phases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08300" y="1371600"/>
            <a:ext cx="332044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370, Issue 4, August 2006, Pages 1979–1990, </a:t>
            </a:r>
            <a:r>
              <a:rPr lang="en-US" altLang="en-US" sz="1000">
                <a:solidFill>
                  <a:srgbClr val="333333"/>
                </a:solidFill>
                <a:hlinkClick r:id="rId3"/>
              </a:rPr>
              <a:t>https://doi.org/10.1111/j.1365-2966.2006.10620.x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Light curves in K</a:t>
            </a:r>
            <a:r>
              <a:rPr lang="en-US" altLang="en-US" b="0" baseline="-25000"/>
              <a:t>s</a:t>
            </a:r>
            <a:r>
              <a:rPr lang="en-US" altLang="en-US" b="0"/>
              <a:t>. Right-hand side: plotted against MJDs. Left-hand side: plotted against phases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08300" y="1371600"/>
            <a:ext cx="332044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370, Issue 4, August 2006, Pages 1979–1990, </a:t>
            </a:r>
            <a:r>
              <a:rPr lang="en-US" altLang="en-US" sz="1000">
                <a:solidFill>
                  <a:srgbClr val="333333"/>
                </a:solidFill>
                <a:hlinkClick r:id="rId3"/>
              </a:rPr>
              <a:t>https://doi.org/10.1111/j.1365-2966.2006.10620.x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Light curves in K</a:t>
            </a:r>
            <a:r>
              <a:rPr lang="en-US" altLang="en-US" b="0" baseline="-25000"/>
              <a:t>s</a:t>
            </a:r>
            <a:r>
              <a:rPr lang="en-US" altLang="en-US" b="0"/>
              <a:t>. Right-hand side: plotted against MJDs. Left-hand side: plotted against phases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95600" y="1371600"/>
            <a:ext cx="334536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370, Issue 4, August 2006, Pages 1979–1990, </a:t>
            </a:r>
            <a:r>
              <a:rPr lang="en-US" altLang="en-US" sz="1000">
                <a:solidFill>
                  <a:srgbClr val="333333"/>
                </a:solidFill>
                <a:hlinkClick r:id="rId3"/>
              </a:rPr>
              <a:t>https://doi.org/10.1111/j.1365-2966.2006.10620.x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Light curves in K</a:t>
            </a:r>
            <a:r>
              <a:rPr lang="en-US" altLang="en-US" b="0" baseline="-25000"/>
              <a:t>s</a:t>
            </a:r>
            <a:r>
              <a:rPr lang="en-US" altLang="en-US" b="0"/>
              <a:t>. Right-hand side: plotted against MJDs. Left-hand side: plotted against phases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17932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370, Issue 4, August 2006, Pages 1979–1990, </a:t>
            </a:r>
            <a:r>
              <a:rPr lang="en-US" altLang="en-US" sz="1000">
                <a:solidFill>
                  <a:srgbClr val="333333"/>
                </a:solidFill>
                <a:hlinkClick r:id="rId3"/>
              </a:rPr>
              <a:t>https://doi.org/10.1111/j.1365-2966.2006.10620.x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PLR in JHK</a:t>
            </a:r>
            <a:r>
              <a:rPr lang="en-US" altLang="en-US" b="0" baseline="-25000"/>
              <a:t>s</a:t>
            </a:r>
            <a:r>
              <a:rPr lang="en-US" altLang="en-US" b="0"/>
              <a:t> filters for T2Cs (filled circles). Linear regressions (to filled circles) are shown 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41600" y="1371600"/>
            <a:ext cx="3869531"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370, Issue 4, August 2006, Pages 1979–1990, </a:t>
            </a:r>
            <a:r>
              <a:rPr lang="en-US" altLang="en-US" sz="1000">
                <a:solidFill>
                  <a:srgbClr val="333333"/>
                </a:solidFill>
                <a:hlinkClick r:id="rId3"/>
              </a:rPr>
              <a:t>https://doi.org/10.1111/j.1365-2966.2006.10620.x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relation between the metallicity and the deviation from the PLR in K</a:t>
            </a:r>
            <a:r>
              <a:rPr lang="en-US" altLang="en-US" b="0" baseline="-25000"/>
              <a:t>s</a:t>
            </a:r>
            <a:r>
              <a:rPr lang="en-US" altLang="en-US" b="0"/>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12304"/>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370, Issue 4, August 2006, Pages 1979–1990, </a:t>
            </a:r>
            <a:r>
              <a:rPr lang="en-US" altLang="en-US" sz="1000">
                <a:solidFill>
                  <a:srgbClr val="333333"/>
                </a:solidFill>
                <a:hlinkClick r:id="rId3"/>
              </a:rPr>
              <a:t>https://doi.org/10.1111/j.1365-2966.2006.10620.x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Comparison of the slope and the zero-point of the PLR of T2Cs (this work) and those of RR Lyr variables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48769"/>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370, Issue 4, August 2006, Pages 1979–1990, </a:t>
            </a:r>
            <a:r>
              <a:rPr lang="en-US" altLang="en-US" sz="1000">
                <a:solidFill>
                  <a:srgbClr val="333333"/>
                </a:solidFill>
                <a:hlinkClick r:id="rId3"/>
              </a:rPr>
              <a:t>https://doi.org/10.1111/j.1365-2966.2006.10620.x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The relation between the adopted bolometric correction (α</a:t>
            </a:r>
            <a:r>
              <a:rPr lang="en-US" altLang="en-US" b="0" baseline="-25000"/>
              <a:t>λ</a:t>
            </a:r>
            <a:r>
              <a:rPr lang="en-US" altLang="en-US" b="0"/>
              <a:t>) and the slope of the PLR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1287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33</Paragraphs>
  <Slides>11</Slides>
  <Notes>11</Notes>
  <TotalTime>3343</TotalTime>
  <HiddenSlides>0</HiddenSlides>
  <MMClips>0</MMClips>
  <ScaleCrop>0</ScaleCrop>
  <HeadingPairs>
    <vt:vector baseType="variant" size="4">
      <vt:variant>
        <vt:lpstr>Theme</vt:lpstr>
      </vt:variant>
      <vt:variant>
        <vt:i4>1</vt:i4>
      </vt:variant>
      <vt:variant>
        <vt:lpstr>Slide Titles</vt:lpstr>
      </vt:variant>
      <vt:variant>
        <vt:i4>11</vt:i4>
      </vt:variant>
    </vt:vector>
  </HeadingPairs>
  <TitlesOfParts>
    <vt:vector baseType="lpstr" size="12">
      <vt:lpstr>13_Office Theme</vt:lpstr>
      <vt:lpstr>Figure 1 An example of the magnitude comparisons between the reference data (MJD = 53581.11808) and three repeated ...</vt:lpstr>
      <vt:lpstr>Figure 2 Light curves in Ks. Right-hand side: plotted against MJDs. Left-hand side: plotted against phases ...</vt:lpstr>
      <vt:lpstr>Figure 2 Light curves in Ks. Right-hand side: plotted against MJDs. Left-hand side: plotted against phases ...</vt:lpstr>
      <vt:lpstr>Figure 2 Light curves in Ks. Right-hand side: plotted against MJDs. Left-hand side: plotted against phases ...</vt:lpstr>
      <vt:lpstr>Figure 2 Light curves in Ks. Right-hand side: plotted against MJDs. Left-hand side: plotted against phases ...</vt:lpstr>
      <vt:lpstr>Figure 3 PLR in JHKs filters for T2Cs (filled circles). Linear regressions (to filled circles) are shown as ...</vt:lpstr>
      <vt:lpstr>Figure 4 The relation between the metallicity and the deviation from the PLR in Ks.
</vt:lpstr>
      <vt:lpstr>Figure 5 Comparison of the slope and the zero-point of the PLR of T2Cs (this work) and those of RR Lyr variables in ...</vt:lpstr>
      <vt:lpstr>Figure 6 The relation between the adopted bolometric correction (αλ) and the slope of the PLR ...</vt:lpstr>
      <vt:lpstr>Figure 7 The PLR for the globular cluster sample (filled circles) and the LMC candidates (crosses).
</vt:lpstr>
      <vt:lpstr>Figure 8 A colour–colour diagram for variables with P &gt; 20 d: filled circles for globular cluster stars, crosses for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2024-09-20T03:20:24Z</dcterms:modified>
</cp:coreProperties>
</file>