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FC8B89-F2F0-4240-B2B0-593C65E147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296C3C-1DEB-4F4B-9685-08A0C994DB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B9E68-0217-461D-B00C-9BEE795E9C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2024-04-27T03:01:36Z</dcterms:modified>
</cp:coreProperties>
</file>