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74E8C6-3C24-4480-9A22-B14F61D0E2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60E95C-3C28-4BCA-A772-5E294A2338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Probability of having extra-pair offspring (EPO) in the brood, in relation to the sex of solver parent in 2 problem-solving tasks, as estimated by the models in Table 2. Whiskers correspond to ±1 SE; numbers above the error bars denote sample sizes. Note that there was no variance in EPP among solver males in the obstacle-removal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A2866-2219-44E2-A87E-11ABE56A89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Proportion of broods containing extra-pair offspring (EPO), in relation to the rearing parents’ neophobia. For illustrative purposes, neophobia of each sex was dichotomized as “fast” (i.e. shorter than median latency to enter nest box in presence of novel object) or “slow” (≥ median latency). Numbers below the bars denote sample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A2866-2219-44E2-A87E-11ABE56A894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x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x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28, Issue 2, 01 March-April 2017, Pages 579–588, </a:t>
            </a:r>
            <a:r>
              <a:rPr lang="en-US" altLang="en-US" sz="1000">
                <a:solidFill>
                  <a:srgbClr val="333333"/>
                </a:solidFill>
                <a:hlinkClick r:id="rId3"/>
              </a:rPr>
              <a:t>https://doi.org/10.1093/beheco/arx001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Probability of having extra-pair offspring (EPO) in the brood, in relation to the sex of solver parent in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4991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28, Issue 2, 01 March-April 2017, Pages 579–588, </a:t>
            </a:r>
            <a:r>
              <a:rPr lang="en-US" altLang="en-US" sz="1000">
                <a:solidFill>
                  <a:srgbClr val="333333"/>
                </a:solidFill>
                <a:hlinkClick r:id="rId3"/>
              </a:rPr>
              <a:t>https://doi.org/10.1093/beheco/arx001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Proportion of broods containing extra-pair offspring (EPO), in relation to the rearing parents’ neophobia.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23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Probability of having extra-pair offspring (EPO) in the brood, in relation to the sex of solver parent in 2 ...</vt:lpstr>
      <vt:lpstr>Figure 2 Proportion of broods containing extra-pair offspring (EPO), in relation to the rearing parents’ neophobia.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2024-05-01T21:54:32Z</dcterms:modified>
</cp:coreProperties>
</file>