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1ADF9-56C7-423C-BACB-983B9C5355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3AE76C-96C8-48B7-88FB-7805BD0E41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nisoldipine on action potential in preparations of adult and old atria. (A) Representative experiments illustrating the effects of 10−5 mol/l nisoldipine at a cycle length of 2000 ms (C=control). (B) Concentration-dependent effects of nisoldipine on plateau potential (upper panel) and APD90 (lower panel) at a cycle length of 2000 ms. *P&lt;0.05 versus respective control. +P&lt;0.05 versus adult at the same nisoldipine concentration. (C) Rate-dependent effects of nisoldipine (10−5 mol/l) on APD90 in adult (upper panel) and old (lower panel) atrial endocardium. *P&lt;0.05 versus control at the same cycle length. In B and C, n=14 for adult and n=10 for 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CC24C-87A0-45C1-B3C3-D904985401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271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54, Issue 2, May 2002, Pages 462–469,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https://doi.org/10.1016/S0008-6363(02)00271-7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Effects of nisoldipine on action potential in preparations of adult and old atria. (A) Representative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Effects of nisoldipine on action potential in preparations of adult and old atria. (A) Representative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2024-04-26T11:07:16Z</dcterms:modified>
</cp:coreProperties>
</file>