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1B407-DF1E-4D92-8F46-BF4931BCAD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8ED2D-47AA-4F12-BD7D-6CEE258869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Histological analysis of colonic tissue of mice subjected to the induction of chronic DSS colitis. Mice receiving only H2O in group “Control” exhibited a severely destroyed crypt architecture (A). Similary, mice of group “Piperine” showed a dense immune cell infiltrate, transmural inflammation and ulcerations (B). In comparison, mice treated with “EGCG + Piperine” showed only very mild changes with reduced epithelial denudation, and less ulcerations (C; D: uninflamed control). Representative examples of each group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DBC29-1587-4231-9E0B-BE554BDFD3F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08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2, March 2012, Pages 226–235,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https://doi.org/10.1016/j.crohns.2011.08.012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Histological analysis of colonic tissue of mice subjected to the induction of chronic DSS colitis.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Histological analysis of colonic tissue of mice subjected to the induction of chronic DSS colitis.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2024-05-01T22:13:05Z</dcterms:modified>
</cp:coreProperties>
</file>