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62540EA-19D7-4D48-B842-706AB84D92B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E4F2887-C185-45FE-835A-FA8CC568EFB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Testing the race model. Mean data across the full data set are presented (N = 118). (a) RTs and standard errors for the multisensory (AV) and unisensory conditions. (b, c) CP distributions for the multisensory (red trace), auditory-alone (blue trace), visual-alone (green trace) stimulus conditions, and the CP predicted by the race model (black trace) as a function of RTs (b) and percentile (c). When the CP for the multisensory condition is greater than that predicted by the race model, race-model violation has occurred. (d) Miller inequality: values greater than zero signify race-model violation. Miller inequality values at the first seven quantiles (equivalent to the 35th percentile) were submitted to t-tests. Asterisks indicate statistically significant race-model violation.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E911521-0C49-4184-A8F7-05A877EC512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10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6, June 2013, Pages 1329–1341,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https://doi.org/10.1093/cercor/bhs109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Testing the race model. Mean data across the full data set are presented (N = 118). (a) RTs and standard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Testing the race model. Mean data across the full data set are presented (N = 118). (a) RTs and standard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2024-09-20T08:47:57Z</dcterms:modified>
</cp:coreProperties>
</file>