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4A0B4E-5203-48F3-A56C-A135908EB6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05280D-EF0A-4F43-BB9B-6591859F73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Testing the race model. Mean data across the full data set are presented (N = 118). (a) RTs and standard errors for the multisensory (AV) and unisensory conditions. (b, c) CP distributions for the multisensory (red trace), auditory-alone (blue trace), visual-alone (green trace) stimulus conditions, and the CP predicted by the race model (black trace) as a function of RTs (b) and percentile (c). When the CP for the multisensory condition is greater than that predicted by the race model, race-model violation has occurred. (d) Miller inequality: values greater than zero signify race-model violation. Miller inequality values at the first seven quantiles (equivalent to the 35th percentile) were submitted to t-tests. Asterisks indicate statistically significant race-model violation.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793518-7DBC-4F3C-97E4-8F0D6311B2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6, June 2013, Pages 1329–1341,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Testing the race model. Mean data across the full data set are presented (N = 118). (a) RTs and standard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Testing the race model. Mean data across the full data set are presented (N = 118). (a) RTs and standard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2024-05-08T20:04:32Z</dcterms:modified>
</cp:coreProperties>
</file>