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EB4D3-E35A-4702-8E54-AA9285E387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6CC37-5014-4417-A49F-BCB73CAE26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locations of the winning coordinates across the group. Optimal source locations from the winning 6-source model for each participant plotted on a glass brain in MNI space. The start point-source locations were: OCC = ±15 –95 2; vOT = ±44 –58 –15 14; IFG = ±48 28 0. The average locations of the group's winning source locations are shown, with standard deviations. OCC: occipital pole; vOT: ventral occipitotemporal cortex; IFG: inferior frontal gyrus.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CC4A7F-C7C0-4C81-AF18-8A85788A87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817–825,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locations of the winning coordinates across the group. Optimal source locations from the winning 6-source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locations of the winning coordinates across the group. Optimal source locations from the winning 6-source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2024-04-26T22:00:18Z</dcterms:modified>
</cp:coreProperties>
</file>