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312D6E-2E86-402C-A75F-DD3F2AC606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D354B4-A4C8-487D-A6F1-5B190A038A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A water molecule rendered classically with 960 triangles ( A ) or quickly using texture mapping and precalculated impostors arranged in a single texture ( B ). The texture contains ray-traced images of spheres with various colors (two of which are blended with a variable factor to create other colors and color gradients) and various sizes (so-called ‘mipmaps’, which reduce aliasing artifacts). The spheres coated with a stellar nebula are used to draw atoms selected by the user. The gray checkerboard indicates transparent pixels. Using texture (B), the water molecule in (A) can be drawn quickly using just 14 triangles ( C ). Low-resolution depth map of PDB file 1CRN to calculate shadows ( D ), balls and sticks of 1CRN ( E ) and space-filling display of PDB file 1AON ( F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B9E373-0761-43A6-BEAD-E55ABDAE23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u426"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20, October 2014, Pages 2981–2982, </a:t>
            </a:r>
            <a:r>
              <a:rPr lang="en-US" altLang="en-US" sz="1000">
                <a:solidFill>
                  <a:srgbClr val="333333"/>
                </a:solidFill>
                <a:hlinkClick r:id="rId3"/>
              </a:rPr>
              <a:t>https://doi.org/10.1093/bioinformatics/btu426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water molecule rendered classically with 960 triangles ( A ) or quickly using texture mapping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967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water molecule rendered classically with 960 triangles ( A ) or quickly using texture mapping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2024-04-26T09:23:58Z</dcterms:modified>
</cp:coreProperties>
</file>