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A6FEB-9B9F-4D21-9CC9-7C5624F59F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B7A12-DB54-4360-99E5-AE2BA61659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4E1DC-5BBD-4794-8547-70A32678EE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2024-04-26T23:58:00Z</dcterms:modified>
</cp:coreProperties>
</file>